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6" r:id="rId2"/>
    <p:sldId id="259" r:id="rId3"/>
    <p:sldId id="257" r:id="rId4"/>
    <p:sldId id="260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rena Planinšek" initials="IP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633" autoAdjust="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FDBE37-E7CA-464C-8C5F-CFAD03FF3897}" type="doc">
      <dgm:prSet loTypeId="urn:microsoft.com/office/officeart/2005/8/layout/radial5" loCatId="relationship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sl-SI"/>
        </a:p>
      </dgm:t>
    </dgm:pt>
    <dgm:pt modelId="{6D9E37D3-8008-4855-BD99-C76CAEBE8E68}">
      <dgm:prSet phldrT="[besedilo]" custT="1"/>
      <dgm:spPr/>
      <dgm:t>
        <a:bodyPr/>
        <a:lstStyle/>
        <a:p>
          <a:r>
            <a:rPr lang="sl-SI" sz="4000" b="1" dirty="0" smtClean="0">
              <a:solidFill>
                <a:srgbClr val="FFFF00"/>
              </a:solidFill>
              <a:latin typeface="Comic Sans MS" pitchFamily="66" charset="0"/>
            </a:rPr>
            <a:t>ŠRT</a:t>
          </a:r>
          <a:endParaRPr lang="sl-SI" sz="4000" b="1" dirty="0">
            <a:solidFill>
              <a:srgbClr val="FFFF00"/>
            </a:solidFill>
            <a:latin typeface="Comic Sans MS" pitchFamily="66" charset="0"/>
          </a:endParaRPr>
        </a:p>
      </dgm:t>
    </dgm:pt>
    <dgm:pt modelId="{FE2FB881-C467-4F23-B1D5-F118C80F890D}" type="parTrans" cxnId="{89881419-B3DD-40BF-99C3-642871C3769D}">
      <dgm:prSet/>
      <dgm:spPr/>
      <dgm:t>
        <a:bodyPr/>
        <a:lstStyle/>
        <a:p>
          <a:endParaRPr lang="sl-SI"/>
        </a:p>
      </dgm:t>
    </dgm:pt>
    <dgm:pt modelId="{147AE9E2-B1A8-496D-9391-AD0CE877A58E}" type="sibTrans" cxnId="{89881419-B3DD-40BF-99C3-642871C3769D}">
      <dgm:prSet/>
      <dgm:spPr/>
      <dgm:t>
        <a:bodyPr/>
        <a:lstStyle/>
        <a:p>
          <a:endParaRPr lang="sl-SI"/>
        </a:p>
      </dgm:t>
    </dgm:pt>
    <dgm:pt modelId="{38964CB6-ACB6-4855-8A43-2817ADD53449}">
      <dgm:prSet phldrT="[besedilo]" custT="1"/>
      <dgm:spPr/>
      <dgm:t>
        <a:bodyPr/>
        <a:lstStyle/>
        <a:p>
          <a:r>
            <a:rPr lang="sl-SI" sz="1600" b="1" dirty="0" smtClean="0">
              <a:solidFill>
                <a:srgbClr val="FFFF00"/>
              </a:solidFill>
              <a:latin typeface="Comic Sans MS" pitchFamily="66" charset="0"/>
            </a:rPr>
            <a:t>IZOBRAŽEVANJE</a:t>
          </a:r>
          <a:endParaRPr lang="sl-SI" sz="1600" b="1" dirty="0">
            <a:solidFill>
              <a:srgbClr val="FFFF00"/>
            </a:solidFill>
            <a:latin typeface="Comic Sans MS" pitchFamily="66" charset="0"/>
          </a:endParaRPr>
        </a:p>
      </dgm:t>
    </dgm:pt>
    <dgm:pt modelId="{29038E1C-17D5-4938-93F7-EDD604CEA18F}" type="parTrans" cxnId="{3F2A2FF0-CA10-4FDC-8E63-CA5B710A67D1}">
      <dgm:prSet/>
      <dgm:spPr/>
      <dgm:t>
        <a:bodyPr/>
        <a:lstStyle/>
        <a:p>
          <a:endParaRPr lang="sl-SI"/>
        </a:p>
      </dgm:t>
    </dgm:pt>
    <dgm:pt modelId="{A7025FDB-1E0B-45EF-BA53-EA99E88B6AF1}" type="sibTrans" cxnId="{3F2A2FF0-CA10-4FDC-8E63-CA5B710A67D1}">
      <dgm:prSet/>
      <dgm:spPr/>
      <dgm:t>
        <a:bodyPr/>
        <a:lstStyle/>
        <a:p>
          <a:endParaRPr lang="sl-SI"/>
        </a:p>
      </dgm:t>
    </dgm:pt>
    <dgm:pt modelId="{562CB074-3305-4B43-9A07-850504EB20D2}">
      <dgm:prSet phldrT="[besedilo]" custT="1"/>
      <dgm:spPr/>
      <dgm:t>
        <a:bodyPr/>
        <a:lstStyle/>
        <a:p>
          <a:r>
            <a:rPr lang="sl-SI" sz="1600" b="1" dirty="0" smtClean="0">
              <a:solidFill>
                <a:srgbClr val="FFFF00"/>
              </a:solidFill>
              <a:latin typeface="Comic Sans MS" pitchFamily="66" charset="0"/>
            </a:rPr>
            <a:t>UVAJANJE POSODOBITVE NA ŠOLI</a:t>
          </a:r>
        </a:p>
      </dgm:t>
    </dgm:pt>
    <dgm:pt modelId="{3947EEAE-B942-4138-B9B9-B8765E522438}" type="parTrans" cxnId="{85475E8C-6149-4F29-9A78-4A4DB0D5F961}">
      <dgm:prSet/>
      <dgm:spPr/>
      <dgm:t>
        <a:bodyPr/>
        <a:lstStyle/>
        <a:p>
          <a:endParaRPr lang="sl-SI"/>
        </a:p>
      </dgm:t>
    </dgm:pt>
    <dgm:pt modelId="{A0BAE900-3C22-4939-B5C4-CAE902BB9D0B}" type="sibTrans" cxnId="{85475E8C-6149-4F29-9A78-4A4DB0D5F961}">
      <dgm:prSet/>
      <dgm:spPr/>
      <dgm:t>
        <a:bodyPr/>
        <a:lstStyle/>
        <a:p>
          <a:endParaRPr lang="sl-SI"/>
        </a:p>
      </dgm:t>
    </dgm:pt>
    <dgm:pt modelId="{8D565F19-95E9-4AC9-B897-7E8FC24B1F9C}">
      <dgm:prSet phldrT="[besedilo]" custT="1"/>
      <dgm:spPr/>
      <dgm:t>
        <a:bodyPr/>
        <a:lstStyle/>
        <a:p>
          <a:r>
            <a:rPr lang="sl-SI" sz="1600" b="1" dirty="0" smtClean="0">
              <a:solidFill>
                <a:srgbClr val="FFFF00"/>
              </a:solidFill>
              <a:latin typeface="Comic Sans MS" pitchFamily="66" charset="0"/>
            </a:rPr>
            <a:t>DELO S KOLEKTIVOM</a:t>
          </a:r>
          <a:endParaRPr lang="sl-SI" sz="1600" b="1" dirty="0">
            <a:solidFill>
              <a:srgbClr val="FFFF00"/>
            </a:solidFill>
            <a:latin typeface="Comic Sans MS" pitchFamily="66" charset="0"/>
          </a:endParaRPr>
        </a:p>
      </dgm:t>
    </dgm:pt>
    <dgm:pt modelId="{7829361B-05AF-400A-B934-ADA093257381}" type="parTrans" cxnId="{FBD7127E-2BDD-45DF-9F4A-C1381B50B17A}">
      <dgm:prSet/>
      <dgm:spPr/>
      <dgm:t>
        <a:bodyPr/>
        <a:lstStyle/>
        <a:p>
          <a:endParaRPr lang="sl-SI"/>
        </a:p>
      </dgm:t>
    </dgm:pt>
    <dgm:pt modelId="{2C4D3D35-2177-4F6F-B4B3-3118CA439C8A}" type="sibTrans" cxnId="{FBD7127E-2BDD-45DF-9F4A-C1381B50B17A}">
      <dgm:prSet/>
      <dgm:spPr/>
      <dgm:t>
        <a:bodyPr/>
        <a:lstStyle/>
        <a:p>
          <a:endParaRPr lang="sl-SI"/>
        </a:p>
      </dgm:t>
    </dgm:pt>
    <dgm:pt modelId="{E4D89B49-ECC9-4BA3-968A-69FE51CBCD1E}">
      <dgm:prSet phldrT="[besedilo]" custT="1"/>
      <dgm:spPr/>
      <dgm:t>
        <a:bodyPr/>
        <a:lstStyle/>
        <a:p>
          <a:r>
            <a:rPr lang="sl-SI" sz="1600" b="1" dirty="0" smtClean="0">
              <a:solidFill>
                <a:srgbClr val="FFFF00"/>
              </a:solidFill>
              <a:latin typeface="Comic Sans MS" pitchFamily="66" charset="0"/>
            </a:rPr>
            <a:t>SODELOVANJE S KONZORCIJEM</a:t>
          </a:r>
          <a:endParaRPr lang="sl-SI" sz="1600" b="1" dirty="0">
            <a:solidFill>
              <a:srgbClr val="FFFF00"/>
            </a:solidFill>
            <a:latin typeface="Comic Sans MS" pitchFamily="66" charset="0"/>
          </a:endParaRPr>
        </a:p>
      </dgm:t>
    </dgm:pt>
    <dgm:pt modelId="{543EDA16-0A8A-4303-ADE0-F3F9D5905514}" type="parTrans" cxnId="{97225A97-9BAC-4498-B1C0-F6F3819A8BC7}">
      <dgm:prSet/>
      <dgm:spPr/>
      <dgm:t>
        <a:bodyPr/>
        <a:lstStyle/>
        <a:p>
          <a:endParaRPr lang="sl-SI"/>
        </a:p>
      </dgm:t>
    </dgm:pt>
    <dgm:pt modelId="{D6CB4A6D-D39C-448E-8FF2-201B378CD9D8}" type="sibTrans" cxnId="{97225A97-9BAC-4498-B1C0-F6F3819A8BC7}">
      <dgm:prSet/>
      <dgm:spPr/>
      <dgm:t>
        <a:bodyPr/>
        <a:lstStyle/>
        <a:p>
          <a:endParaRPr lang="sl-SI"/>
        </a:p>
      </dgm:t>
    </dgm:pt>
    <dgm:pt modelId="{68CE7C21-472C-4DAF-94E0-4E66F29F3CE1}" type="pres">
      <dgm:prSet presAssocID="{BAFDBE37-E7CA-464C-8C5F-CFAD03FF389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DA850315-4773-448C-8055-60BE4D7C7002}" type="pres">
      <dgm:prSet presAssocID="{6D9E37D3-8008-4855-BD99-C76CAEBE8E68}" presName="centerShape" presStyleLbl="node0" presStyleIdx="0" presStyleCnt="1"/>
      <dgm:spPr/>
      <dgm:t>
        <a:bodyPr/>
        <a:lstStyle/>
        <a:p>
          <a:endParaRPr lang="sl-SI"/>
        </a:p>
      </dgm:t>
    </dgm:pt>
    <dgm:pt modelId="{4F79CCD2-F28F-4606-870D-5EDA1A61B805}" type="pres">
      <dgm:prSet presAssocID="{29038E1C-17D5-4938-93F7-EDD604CEA18F}" presName="parTrans" presStyleLbl="sibTrans2D1" presStyleIdx="0" presStyleCnt="4"/>
      <dgm:spPr/>
      <dgm:t>
        <a:bodyPr/>
        <a:lstStyle/>
        <a:p>
          <a:endParaRPr lang="sl-SI"/>
        </a:p>
      </dgm:t>
    </dgm:pt>
    <dgm:pt modelId="{D87F77F4-663E-44A2-BCFF-23BF040FFB84}" type="pres">
      <dgm:prSet presAssocID="{29038E1C-17D5-4938-93F7-EDD604CEA18F}" presName="connectorText" presStyleLbl="sibTrans2D1" presStyleIdx="0" presStyleCnt="4"/>
      <dgm:spPr/>
      <dgm:t>
        <a:bodyPr/>
        <a:lstStyle/>
        <a:p>
          <a:endParaRPr lang="sl-SI"/>
        </a:p>
      </dgm:t>
    </dgm:pt>
    <dgm:pt modelId="{0BDBC93B-12C2-454A-BE59-C7D28CDC2BB7}" type="pres">
      <dgm:prSet presAssocID="{38964CB6-ACB6-4855-8A43-2817ADD53449}" presName="node" presStyleLbl="node1" presStyleIdx="0" presStyleCnt="4" custScaleX="160694" custScaleY="135581" custRadScaleRad="105083" custRadScaleInc="-1189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sl-SI"/>
        </a:p>
      </dgm:t>
    </dgm:pt>
    <dgm:pt modelId="{8FFB09A1-287A-4642-8C7F-3EF0D8BB1B21}" type="pres">
      <dgm:prSet presAssocID="{3947EEAE-B942-4138-B9B9-B8765E522438}" presName="parTrans" presStyleLbl="sibTrans2D1" presStyleIdx="1" presStyleCnt="4"/>
      <dgm:spPr/>
      <dgm:t>
        <a:bodyPr/>
        <a:lstStyle/>
        <a:p>
          <a:endParaRPr lang="sl-SI"/>
        </a:p>
      </dgm:t>
    </dgm:pt>
    <dgm:pt modelId="{A92A9B62-EA1F-4930-98EB-41DB32D72692}" type="pres">
      <dgm:prSet presAssocID="{3947EEAE-B942-4138-B9B9-B8765E522438}" presName="connectorText" presStyleLbl="sibTrans2D1" presStyleIdx="1" presStyleCnt="4"/>
      <dgm:spPr/>
      <dgm:t>
        <a:bodyPr/>
        <a:lstStyle/>
        <a:p>
          <a:endParaRPr lang="sl-SI"/>
        </a:p>
      </dgm:t>
    </dgm:pt>
    <dgm:pt modelId="{FA8568A3-214B-4C5C-8338-2F5BF92F3AB3}" type="pres">
      <dgm:prSet presAssocID="{562CB074-3305-4B43-9A07-850504EB20D2}" presName="node" presStyleLbl="node1" presStyleIdx="1" presStyleCnt="4" custScaleX="152604" custScaleY="131008" custRadScaleRad="118457" custRadScaleInc="-762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DCE4BF93-F368-4C2D-B85C-F5E7AB3FD692}" type="pres">
      <dgm:prSet presAssocID="{7829361B-05AF-400A-B934-ADA093257381}" presName="parTrans" presStyleLbl="sibTrans2D1" presStyleIdx="2" presStyleCnt="4"/>
      <dgm:spPr/>
      <dgm:t>
        <a:bodyPr/>
        <a:lstStyle/>
        <a:p>
          <a:endParaRPr lang="sl-SI"/>
        </a:p>
      </dgm:t>
    </dgm:pt>
    <dgm:pt modelId="{291A9285-B5AB-4FE2-BFDD-21DBE856D5A0}" type="pres">
      <dgm:prSet presAssocID="{7829361B-05AF-400A-B934-ADA093257381}" presName="connectorText" presStyleLbl="sibTrans2D1" presStyleIdx="2" presStyleCnt="4"/>
      <dgm:spPr/>
      <dgm:t>
        <a:bodyPr/>
        <a:lstStyle/>
        <a:p>
          <a:endParaRPr lang="sl-SI"/>
        </a:p>
      </dgm:t>
    </dgm:pt>
    <dgm:pt modelId="{CF4A4F73-0B44-44B9-A2B5-2A3E82C37F97}" type="pres">
      <dgm:prSet presAssocID="{8D565F19-95E9-4AC9-B897-7E8FC24B1F9C}" presName="node" presStyleLbl="node1" presStyleIdx="2" presStyleCnt="4" custScaleX="153575" custScaleY="124373" custRadScaleRad="101961" custRadScaleInc="-1346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231BAA9A-5EF2-453B-BCD3-BDAA67D503FA}" type="pres">
      <dgm:prSet presAssocID="{543EDA16-0A8A-4303-ADE0-F3F9D5905514}" presName="parTrans" presStyleLbl="sibTrans2D1" presStyleIdx="3" presStyleCnt="4"/>
      <dgm:spPr/>
      <dgm:t>
        <a:bodyPr/>
        <a:lstStyle/>
        <a:p>
          <a:endParaRPr lang="sl-SI"/>
        </a:p>
      </dgm:t>
    </dgm:pt>
    <dgm:pt modelId="{5D4E0E36-88B5-4BFF-B0C8-8BFC0A0669CF}" type="pres">
      <dgm:prSet presAssocID="{543EDA16-0A8A-4303-ADE0-F3F9D5905514}" presName="connectorText" presStyleLbl="sibTrans2D1" presStyleIdx="3" presStyleCnt="4"/>
      <dgm:spPr/>
      <dgm:t>
        <a:bodyPr/>
        <a:lstStyle/>
        <a:p>
          <a:endParaRPr lang="sl-SI"/>
        </a:p>
      </dgm:t>
    </dgm:pt>
    <dgm:pt modelId="{8B1DE50A-1665-4813-87D7-7C8DEEAFDE48}" type="pres">
      <dgm:prSet presAssocID="{E4D89B49-ECC9-4BA3-968A-69FE51CBCD1E}" presName="node" presStyleLbl="node1" presStyleIdx="3" presStyleCnt="4" custScaleX="147568" custScaleY="132437" custRadScaleRad="121241" custRadScaleInc="0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D0CFCD7D-5B1F-43CE-8A98-F99BCCCF1618}" type="presOf" srcId="{BAFDBE37-E7CA-464C-8C5F-CFAD03FF3897}" destId="{68CE7C21-472C-4DAF-94E0-4E66F29F3CE1}" srcOrd="0" destOrd="0" presId="urn:microsoft.com/office/officeart/2005/8/layout/radial5"/>
    <dgm:cxn modelId="{02C90123-F414-4DE6-9CB7-A17D0BA6EDC1}" type="presOf" srcId="{3947EEAE-B942-4138-B9B9-B8765E522438}" destId="{A92A9B62-EA1F-4930-98EB-41DB32D72692}" srcOrd="1" destOrd="0" presId="urn:microsoft.com/office/officeart/2005/8/layout/radial5"/>
    <dgm:cxn modelId="{CA219AB0-9AF9-4139-8E7E-F37B3AABC835}" type="presOf" srcId="{E4D89B49-ECC9-4BA3-968A-69FE51CBCD1E}" destId="{8B1DE50A-1665-4813-87D7-7C8DEEAFDE48}" srcOrd="0" destOrd="0" presId="urn:microsoft.com/office/officeart/2005/8/layout/radial5"/>
    <dgm:cxn modelId="{B6E08CC4-D8EA-4C59-AF91-B0659B2590BD}" type="presOf" srcId="{543EDA16-0A8A-4303-ADE0-F3F9D5905514}" destId="{5D4E0E36-88B5-4BFF-B0C8-8BFC0A0669CF}" srcOrd="1" destOrd="0" presId="urn:microsoft.com/office/officeart/2005/8/layout/radial5"/>
    <dgm:cxn modelId="{2E8EDDD1-438E-44A8-B01D-5C4F0F88A0C6}" type="presOf" srcId="{29038E1C-17D5-4938-93F7-EDD604CEA18F}" destId="{D87F77F4-663E-44A2-BCFF-23BF040FFB84}" srcOrd="1" destOrd="0" presId="urn:microsoft.com/office/officeart/2005/8/layout/radial5"/>
    <dgm:cxn modelId="{3F2A2FF0-CA10-4FDC-8E63-CA5B710A67D1}" srcId="{6D9E37D3-8008-4855-BD99-C76CAEBE8E68}" destId="{38964CB6-ACB6-4855-8A43-2817ADD53449}" srcOrd="0" destOrd="0" parTransId="{29038E1C-17D5-4938-93F7-EDD604CEA18F}" sibTransId="{A7025FDB-1E0B-45EF-BA53-EA99E88B6AF1}"/>
    <dgm:cxn modelId="{6C655105-7F0F-4194-B931-B521698E7DFB}" type="presOf" srcId="{7829361B-05AF-400A-B934-ADA093257381}" destId="{291A9285-B5AB-4FE2-BFDD-21DBE856D5A0}" srcOrd="1" destOrd="0" presId="urn:microsoft.com/office/officeart/2005/8/layout/radial5"/>
    <dgm:cxn modelId="{85475E8C-6149-4F29-9A78-4A4DB0D5F961}" srcId="{6D9E37D3-8008-4855-BD99-C76CAEBE8E68}" destId="{562CB074-3305-4B43-9A07-850504EB20D2}" srcOrd="1" destOrd="0" parTransId="{3947EEAE-B942-4138-B9B9-B8765E522438}" sibTransId="{A0BAE900-3C22-4939-B5C4-CAE902BB9D0B}"/>
    <dgm:cxn modelId="{97225A97-9BAC-4498-B1C0-F6F3819A8BC7}" srcId="{6D9E37D3-8008-4855-BD99-C76CAEBE8E68}" destId="{E4D89B49-ECC9-4BA3-968A-69FE51CBCD1E}" srcOrd="3" destOrd="0" parTransId="{543EDA16-0A8A-4303-ADE0-F3F9D5905514}" sibTransId="{D6CB4A6D-D39C-448E-8FF2-201B378CD9D8}"/>
    <dgm:cxn modelId="{E132480A-027D-41AD-B223-C200F167F7F4}" type="presOf" srcId="{7829361B-05AF-400A-B934-ADA093257381}" destId="{DCE4BF93-F368-4C2D-B85C-F5E7AB3FD692}" srcOrd="0" destOrd="0" presId="urn:microsoft.com/office/officeart/2005/8/layout/radial5"/>
    <dgm:cxn modelId="{A818AD0B-4E14-4D28-B41D-307E5915851E}" type="presOf" srcId="{8D565F19-95E9-4AC9-B897-7E8FC24B1F9C}" destId="{CF4A4F73-0B44-44B9-A2B5-2A3E82C37F97}" srcOrd="0" destOrd="0" presId="urn:microsoft.com/office/officeart/2005/8/layout/radial5"/>
    <dgm:cxn modelId="{1C5A51B7-8C01-4A76-AE8E-D9DA2FD0D4E8}" type="presOf" srcId="{38964CB6-ACB6-4855-8A43-2817ADD53449}" destId="{0BDBC93B-12C2-454A-BE59-C7D28CDC2BB7}" srcOrd="0" destOrd="0" presId="urn:microsoft.com/office/officeart/2005/8/layout/radial5"/>
    <dgm:cxn modelId="{89881419-B3DD-40BF-99C3-642871C3769D}" srcId="{BAFDBE37-E7CA-464C-8C5F-CFAD03FF3897}" destId="{6D9E37D3-8008-4855-BD99-C76CAEBE8E68}" srcOrd="0" destOrd="0" parTransId="{FE2FB881-C467-4F23-B1D5-F118C80F890D}" sibTransId="{147AE9E2-B1A8-496D-9391-AD0CE877A58E}"/>
    <dgm:cxn modelId="{FBD7127E-2BDD-45DF-9F4A-C1381B50B17A}" srcId="{6D9E37D3-8008-4855-BD99-C76CAEBE8E68}" destId="{8D565F19-95E9-4AC9-B897-7E8FC24B1F9C}" srcOrd="2" destOrd="0" parTransId="{7829361B-05AF-400A-B934-ADA093257381}" sibTransId="{2C4D3D35-2177-4F6F-B4B3-3118CA439C8A}"/>
    <dgm:cxn modelId="{1D78A875-A693-4C5E-B61D-D111D799AE4A}" type="presOf" srcId="{543EDA16-0A8A-4303-ADE0-F3F9D5905514}" destId="{231BAA9A-5EF2-453B-BCD3-BDAA67D503FA}" srcOrd="0" destOrd="0" presId="urn:microsoft.com/office/officeart/2005/8/layout/radial5"/>
    <dgm:cxn modelId="{3203408C-7F14-4DAE-9C5D-AEAE467F24C1}" type="presOf" srcId="{6D9E37D3-8008-4855-BD99-C76CAEBE8E68}" destId="{DA850315-4773-448C-8055-60BE4D7C7002}" srcOrd="0" destOrd="0" presId="urn:microsoft.com/office/officeart/2005/8/layout/radial5"/>
    <dgm:cxn modelId="{9DF023ED-489C-4E4E-A8A7-BEFFE2A69EFD}" type="presOf" srcId="{29038E1C-17D5-4938-93F7-EDD604CEA18F}" destId="{4F79CCD2-F28F-4606-870D-5EDA1A61B805}" srcOrd="0" destOrd="0" presId="urn:microsoft.com/office/officeart/2005/8/layout/radial5"/>
    <dgm:cxn modelId="{8A31D3FB-776C-4C2C-A084-06D517DABEBC}" type="presOf" srcId="{562CB074-3305-4B43-9A07-850504EB20D2}" destId="{FA8568A3-214B-4C5C-8338-2F5BF92F3AB3}" srcOrd="0" destOrd="0" presId="urn:microsoft.com/office/officeart/2005/8/layout/radial5"/>
    <dgm:cxn modelId="{9BCC14F7-5316-40B2-B2D8-F6F332D71794}" type="presOf" srcId="{3947EEAE-B942-4138-B9B9-B8765E522438}" destId="{8FFB09A1-287A-4642-8C7F-3EF0D8BB1B21}" srcOrd="0" destOrd="0" presId="urn:microsoft.com/office/officeart/2005/8/layout/radial5"/>
    <dgm:cxn modelId="{0314BF7D-43E2-4F0C-93BE-AEB89A5E340C}" type="presParOf" srcId="{68CE7C21-472C-4DAF-94E0-4E66F29F3CE1}" destId="{DA850315-4773-448C-8055-60BE4D7C7002}" srcOrd="0" destOrd="0" presId="urn:microsoft.com/office/officeart/2005/8/layout/radial5"/>
    <dgm:cxn modelId="{73A52677-9E79-404E-9F5B-7270E6CA056F}" type="presParOf" srcId="{68CE7C21-472C-4DAF-94E0-4E66F29F3CE1}" destId="{4F79CCD2-F28F-4606-870D-5EDA1A61B805}" srcOrd="1" destOrd="0" presId="urn:microsoft.com/office/officeart/2005/8/layout/radial5"/>
    <dgm:cxn modelId="{394DBEDD-FC8A-4862-829D-84F5435C7C86}" type="presParOf" srcId="{4F79CCD2-F28F-4606-870D-5EDA1A61B805}" destId="{D87F77F4-663E-44A2-BCFF-23BF040FFB84}" srcOrd="0" destOrd="0" presId="urn:microsoft.com/office/officeart/2005/8/layout/radial5"/>
    <dgm:cxn modelId="{931DB21B-BFB3-4D94-B3DA-A6C6CD9CD42A}" type="presParOf" srcId="{68CE7C21-472C-4DAF-94E0-4E66F29F3CE1}" destId="{0BDBC93B-12C2-454A-BE59-C7D28CDC2BB7}" srcOrd="2" destOrd="0" presId="urn:microsoft.com/office/officeart/2005/8/layout/radial5"/>
    <dgm:cxn modelId="{BDD52A5D-1A8B-4895-B534-72C74EAD5E99}" type="presParOf" srcId="{68CE7C21-472C-4DAF-94E0-4E66F29F3CE1}" destId="{8FFB09A1-287A-4642-8C7F-3EF0D8BB1B21}" srcOrd="3" destOrd="0" presId="urn:microsoft.com/office/officeart/2005/8/layout/radial5"/>
    <dgm:cxn modelId="{66C53791-51F2-4412-A19C-F3E06914EE6A}" type="presParOf" srcId="{8FFB09A1-287A-4642-8C7F-3EF0D8BB1B21}" destId="{A92A9B62-EA1F-4930-98EB-41DB32D72692}" srcOrd="0" destOrd="0" presId="urn:microsoft.com/office/officeart/2005/8/layout/radial5"/>
    <dgm:cxn modelId="{76114D06-122E-4720-BB40-9E0A964B869F}" type="presParOf" srcId="{68CE7C21-472C-4DAF-94E0-4E66F29F3CE1}" destId="{FA8568A3-214B-4C5C-8338-2F5BF92F3AB3}" srcOrd="4" destOrd="0" presId="urn:microsoft.com/office/officeart/2005/8/layout/radial5"/>
    <dgm:cxn modelId="{785FE015-439D-4B07-B010-B95C1E2ACA56}" type="presParOf" srcId="{68CE7C21-472C-4DAF-94E0-4E66F29F3CE1}" destId="{DCE4BF93-F368-4C2D-B85C-F5E7AB3FD692}" srcOrd="5" destOrd="0" presId="urn:microsoft.com/office/officeart/2005/8/layout/radial5"/>
    <dgm:cxn modelId="{148A2ECB-D0A3-4FF3-9F2F-C229B414F4C9}" type="presParOf" srcId="{DCE4BF93-F368-4C2D-B85C-F5E7AB3FD692}" destId="{291A9285-B5AB-4FE2-BFDD-21DBE856D5A0}" srcOrd="0" destOrd="0" presId="urn:microsoft.com/office/officeart/2005/8/layout/radial5"/>
    <dgm:cxn modelId="{C82BD3B1-3EEB-4DB3-9E92-A91FD297692A}" type="presParOf" srcId="{68CE7C21-472C-4DAF-94E0-4E66F29F3CE1}" destId="{CF4A4F73-0B44-44B9-A2B5-2A3E82C37F97}" srcOrd="6" destOrd="0" presId="urn:microsoft.com/office/officeart/2005/8/layout/radial5"/>
    <dgm:cxn modelId="{7196EBEF-1CAE-4B55-9988-95F85AD2CEEC}" type="presParOf" srcId="{68CE7C21-472C-4DAF-94E0-4E66F29F3CE1}" destId="{231BAA9A-5EF2-453B-BCD3-BDAA67D503FA}" srcOrd="7" destOrd="0" presId="urn:microsoft.com/office/officeart/2005/8/layout/radial5"/>
    <dgm:cxn modelId="{EAFDD54E-2ABA-42FA-B584-F10A790208B8}" type="presParOf" srcId="{231BAA9A-5EF2-453B-BCD3-BDAA67D503FA}" destId="{5D4E0E36-88B5-4BFF-B0C8-8BFC0A0669CF}" srcOrd="0" destOrd="0" presId="urn:microsoft.com/office/officeart/2005/8/layout/radial5"/>
    <dgm:cxn modelId="{7625E101-4680-4B41-AEC8-656ECBA98396}" type="presParOf" srcId="{68CE7C21-472C-4DAF-94E0-4E66F29F3CE1}" destId="{8B1DE50A-1665-4813-87D7-7C8DEEAFDE48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8EB65C-40D1-4ED7-AB49-0FE2CE1EDD3F}" type="doc">
      <dgm:prSet loTypeId="urn:microsoft.com/office/officeart/2005/8/layout/cycle3" loCatId="cycle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sl-SI"/>
        </a:p>
      </dgm:t>
    </dgm:pt>
    <dgm:pt modelId="{28F21434-38C5-41E4-98F1-5906D0D11EFE}">
      <dgm:prSet phldrT="[besedilo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sl-SI" sz="5400" dirty="0" smtClean="0">
              <a:solidFill>
                <a:srgbClr val="FFFF00"/>
              </a:solidFill>
              <a:latin typeface="Comic Sans MS" pitchFamily="66" charset="0"/>
            </a:rPr>
            <a:t>ŠRT</a:t>
          </a:r>
          <a:endParaRPr lang="sl-SI" sz="5400" dirty="0">
            <a:solidFill>
              <a:srgbClr val="FFFF00"/>
            </a:solidFill>
            <a:latin typeface="Comic Sans MS" pitchFamily="66" charset="0"/>
          </a:endParaRPr>
        </a:p>
      </dgm:t>
    </dgm:pt>
    <dgm:pt modelId="{B418B3FC-ACDF-4384-8FB3-2D018D87116A}" type="parTrans" cxnId="{00488393-253B-4EFA-BA36-C301234A1A6E}">
      <dgm:prSet/>
      <dgm:spPr/>
      <dgm:t>
        <a:bodyPr/>
        <a:lstStyle/>
        <a:p>
          <a:endParaRPr lang="sl-SI">
            <a:solidFill>
              <a:srgbClr val="002060"/>
            </a:solidFill>
          </a:endParaRPr>
        </a:p>
      </dgm:t>
    </dgm:pt>
    <dgm:pt modelId="{A3DCB5C8-16D2-4FBB-842D-1CC2FFB71BA9}" type="sibTrans" cxnId="{00488393-253B-4EFA-BA36-C301234A1A6E}">
      <dgm:prSet/>
      <dgm:spPr/>
      <dgm:t>
        <a:bodyPr/>
        <a:lstStyle/>
        <a:p>
          <a:endParaRPr lang="sl-SI">
            <a:solidFill>
              <a:srgbClr val="002060"/>
            </a:solidFill>
          </a:endParaRPr>
        </a:p>
      </dgm:t>
    </dgm:pt>
    <dgm:pt modelId="{1E673E5E-2A7C-4D8A-A4BF-C528172C5294}">
      <dgm:prSet phldrT="[besedilo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sl-SI" sz="2000" b="1" dirty="0" smtClean="0">
              <a:solidFill>
                <a:srgbClr val="FFFF00"/>
              </a:solidFill>
              <a:latin typeface="Comic Sans MS" pitchFamily="66" charset="0"/>
            </a:rPr>
            <a:t>PT – PROJEKT     1. LETNIK</a:t>
          </a:r>
          <a:endParaRPr lang="sl-SI" sz="2000" b="1" dirty="0">
            <a:solidFill>
              <a:srgbClr val="FFFF00"/>
            </a:solidFill>
            <a:latin typeface="Comic Sans MS" pitchFamily="66" charset="0"/>
          </a:endParaRPr>
        </a:p>
      </dgm:t>
    </dgm:pt>
    <dgm:pt modelId="{BAF7AE2F-59BD-48A4-92B6-F9775E4EDD2A}" type="parTrans" cxnId="{099EABAE-A355-4EFF-A584-3DD4F57C8A3D}">
      <dgm:prSet/>
      <dgm:spPr/>
      <dgm:t>
        <a:bodyPr/>
        <a:lstStyle/>
        <a:p>
          <a:endParaRPr lang="sl-SI">
            <a:solidFill>
              <a:srgbClr val="002060"/>
            </a:solidFill>
          </a:endParaRPr>
        </a:p>
      </dgm:t>
    </dgm:pt>
    <dgm:pt modelId="{247C4737-8D5A-4391-BB93-A0F919CB13E2}" type="sibTrans" cxnId="{099EABAE-A355-4EFF-A584-3DD4F57C8A3D}">
      <dgm:prSet/>
      <dgm:spPr/>
      <dgm:t>
        <a:bodyPr/>
        <a:lstStyle/>
        <a:p>
          <a:endParaRPr lang="sl-SI">
            <a:solidFill>
              <a:srgbClr val="002060"/>
            </a:solidFill>
          </a:endParaRPr>
        </a:p>
      </dgm:t>
    </dgm:pt>
    <dgm:pt modelId="{A6186E81-A64E-418A-8DC3-48BB9EC5D9C3}">
      <dgm:prSet phldrT="[besedilo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sl-SI" sz="1600" b="1" dirty="0" smtClean="0">
              <a:solidFill>
                <a:srgbClr val="FFFF00"/>
              </a:solidFill>
              <a:latin typeface="Comic Sans MS" pitchFamily="66" charset="0"/>
            </a:rPr>
            <a:t>PT – MEDPREDMETNO POVEZOVANJE</a:t>
          </a:r>
          <a:endParaRPr lang="sl-SI" sz="1600" b="1" dirty="0">
            <a:solidFill>
              <a:srgbClr val="FFFF00"/>
            </a:solidFill>
            <a:latin typeface="Comic Sans MS" pitchFamily="66" charset="0"/>
          </a:endParaRPr>
        </a:p>
      </dgm:t>
    </dgm:pt>
    <dgm:pt modelId="{BEC3886C-602B-4C13-AFD7-3DABE15416A2}" type="parTrans" cxnId="{6322DB0E-4B83-4BF7-81E7-D7A33DC115C0}">
      <dgm:prSet/>
      <dgm:spPr/>
      <dgm:t>
        <a:bodyPr/>
        <a:lstStyle/>
        <a:p>
          <a:endParaRPr lang="sl-SI">
            <a:solidFill>
              <a:srgbClr val="002060"/>
            </a:solidFill>
          </a:endParaRPr>
        </a:p>
      </dgm:t>
    </dgm:pt>
    <dgm:pt modelId="{B12E8E0C-D77D-45B5-AA9B-FFE08D96B279}" type="sibTrans" cxnId="{6322DB0E-4B83-4BF7-81E7-D7A33DC115C0}">
      <dgm:prSet/>
      <dgm:spPr/>
      <dgm:t>
        <a:bodyPr/>
        <a:lstStyle/>
        <a:p>
          <a:endParaRPr lang="sl-SI">
            <a:solidFill>
              <a:srgbClr val="002060"/>
            </a:solidFill>
          </a:endParaRPr>
        </a:p>
      </dgm:t>
    </dgm:pt>
    <dgm:pt modelId="{F3B01E02-9D7B-434E-B78B-818D1EA8998B}">
      <dgm:prSet phldrT="[besedilo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sl-SI" sz="2000" b="1" dirty="0" smtClean="0">
              <a:solidFill>
                <a:srgbClr val="FFFF00"/>
              </a:solidFill>
              <a:latin typeface="Comic Sans MS" pitchFamily="66" charset="0"/>
            </a:rPr>
            <a:t>PT - EVALVACIJA</a:t>
          </a:r>
          <a:endParaRPr lang="sl-SI" sz="2000" b="1" dirty="0">
            <a:solidFill>
              <a:srgbClr val="FFFF00"/>
            </a:solidFill>
            <a:latin typeface="Comic Sans MS" pitchFamily="66" charset="0"/>
          </a:endParaRPr>
        </a:p>
      </dgm:t>
    </dgm:pt>
    <dgm:pt modelId="{71D1C217-0FBD-4C75-A7DF-7BC2A10B3183}" type="parTrans" cxnId="{BCA212AA-707E-479F-8E14-E72ED4943139}">
      <dgm:prSet/>
      <dgm:spPr/>
      <dgm:t>
        <a:bodyPr/>
        <a:lstStyle/>
        <a:p>
          <a:endParaRPr lang="sl-SI">
            <a:solidFill>
              <a:srgbClr val="002060"/>
            </a:solidFill>
          </a:endParaRPr>
        </a:p>
      </dgm:t>
    </dgm:pt>
    <dgm:pt modelId="{1EA18BD7-C555-4545-A173-CDF014232992}" type="sibTrans" cxnId="{BCA212AA-707E-479F-8E14-E72ED4943139}">
      <dgm:prSet/>
      <dgm:spPr/>
      <dgm:t>
        <a:bodyPr/>
        <a:lstStyle/>
        <a:p>
          <a:endParaRPr lang="sl-SI">
            <a:solidFill>
              <a:srgbClr val="002060"/>
            </a:solidFill>
          </a:endParaRPr>
        </a:p>
      </dgm:t>
    </dgm:pt>
    <dgm:pt modelId="{194DF863-55B3-4929-B930-770FC9EE2C9C}">
      <dgm:prSet phldrT="[besedilo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sl-SI" sz="2000" b="1" dirty="0" smtClean="0">
              <a:solidFill>
                <a:srgbClr val="FFFF00"/>
              </a:solidFill>
              <a:latin typeface="Comic Sans MS" pitchFamily="66" charset="0"/>
            </a:rPr>
            <a:t>PT – PROJEKT     2. LETNIK</a:t>
          </a:r>
          <a:endParaRPr lang="sl-SI" sz="2000" b="1" dirty="0">
            <a:solidFill>
              <a:srgbClr val="FFFF00"/>
            </a:solidFill>
            <a:latin typeface="Comic Sans MS" pitchFamily="66" charset="0"/>
          </a:endParaRPr>
        </a:p>
      </dgm:t>
    </dgm:pt>
    <dgm:pt modelId="{1F2BC30F-768C-4A84-82F9-7C7127E1DC29}" type="parTrans" cxnId="{69D48409-30C9-4B02-B2CE-7BA25525909D}">
      <dgm:prSet/>
      <dgm:spPr/>
      <dgm:t>
        <a:bodyPr/>
        <a:lstStyle/>
        <a:p>
          <a:endParaRPr lang="sl-SI">
            <a:solidFill>
              <a:srgbClr val="002060"/>
            </a:solidFill>
          </a:endParaRPr>
        </a:p>
      </dgm:t>
    </dgm:pt>
    <dgm:pt modelId="{3E3CC0DC-4D8D-49B6-B891-2CB9668F49B0}" type="sibTrans" cxnId="{69D48409-30C9-4B02-B2CE-7BA25525909D}">
      <dgm:prSet/>
      <dgm:spPr/>
      <dgm:t>
        <a:bodyPr/>
        <a:lstStyle/>
        <a:p>
          <a:endParaRPr lang="sl-SI">
            <a:solidFill>
              <a:srgbClr val="002060"/>
            </a:solidFill>
          </a:endParaRPr>
        </a:p>
      </dgm:t>
    </dgm:pt>
    <dgm:pt modelId="{623860B0-F896-498F-BE84-38079E1F866E}" type="pres">
      <dgm:prSet presAssocID="{638EB65C-40D1-4ED7-AB49-0FE2CE1EDD3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E7BF2222-E811-4B7F-9E47-F247957F3522}" type="pres">
      <dgm:prSet presAssocID="{638EB65C-40D1-4ED7-AB49-0FE2CE1EDD3F}" presName="cycle" presStyleCnt="0"/>
      <dgm:spPr/>
    </dgm:pt>
    <dgm:pt modelId="{BA171D15-72A2-48AE-BECF-ADC489D10AEF}" type="pres">
      <dgm:prSet presAssocID="{28F21434-38C5-41E4-98F1-5906D0D11EFE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9B560F61-5052-46E1-915D-1B5C9F32E633}" type="pres">
      <dgm:prSet presAssocID="{A3DCB5C8-16D2-4FBB-842D-1CC2FFB71BA9}" presName="sibTransFirstNode" presStyleLbl="bgShp" presStyleIdx="0" presStyleCnt="1"/>
      <dgm:spPr/>
      <dgm:t>
        <a:bodyPr/>
        <a:lstStyle/>
        <a:p>
          <a:endParaRPr lang="sl-SI"/>
        </a:p>
      </dgm:t>
    </dgm:pt>
    <dgm:pt modelId="{BC08CB6E-263A-4B04-A6B0-45887A911FAA}" type="pres">
      <dgm:prSet presAssocID="{F3B01E02-9D7B-434E-B78B-818D1EA8998B}" presName="nodeFollowingNodes" presStyleLbl="node1" presStyleIdx="1" presStyleCnt="5" custRadScaleRad="98695" custRadScaleInc="87094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04232AB6-00E2-4EEE-B6D9-CFE33998B483}" type="pres">
      <dgm:prSet presAssocID="{194DF863-55B3-4929-B930-770FC9EE2C9C}" presName="nodeFollowingNodes" presStyleLbl="node1" presStyleIdx="2" presStyleCnt="5" custRadScaleRad="105560" custRadScaleInc="-11808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54EED4AD-22DA-457C-8E0D-A5E449659D15}" type="pres">
      <dgm:prSet presAssocID="{1E673E5E-2A7C-4D8A-A4BF-C528172C5294}" presName="nodeFollowingNodes" presStyleLbl="node1" presStyleIdx="3" presStyleCnt="5" custRadScaleRad="93124" custRadScaleInc="121970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251108BB-7FDD-467E-9DBE-42F410B13059}" type="pres">
      <dgm:prSet presAssocID="{A6186E81-A64E-418A-8DC3-48BB9EC5D9C3}" presName="nodeFollowingNodes" presStyleLbl="node1" presStyleIdx="4" presStyleCnt="5" custRadScaleRad="94273" custRadScaleInc="-93712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539A295D-2C0F-405B-AED6-0545DEA365B2}" type="presOf" srcId="{638EB65C-40D1-4ED7-AB49-0FE2CE1EDD3F}" destId="{623860B0-F896-498F-BE84-38079E1F866E}" srcOrd="0" destOrd="0" presId="urn:microsoft.com/office/officeart/2005/8/layout/cycle3"/>
    <dgm:cxn modelId="{099EABAE-A355-4EFF-A584-3DD4F57C8A3D}" srcId="{638EB65C-40D1-4ED7-AB49-0FE2CE1EDD3F}" destId="{1E673E5E-2A7C-4D8A-A4BF-C528172C5294}" srcOrd="3" destOrd="0" parTransId="{BAF7AE2F-59BD-48A4-92B6-F9775E4EDD2A}" sibTransId="{247C4737-8D5A-4391-BB93-A0F919CB13E2}"/>
    <dgm:cxn modelId="{145E7A4D-856B-4108-A4D0-72D1734E5F0C}" type="presOf" srcId="{28F21434-38C5-41E4-98F1-5906D0D11EFE}" destId="{BA171D15-72A2-48AE-BECF-ADC489D10AEF}" srcOrd="0" destOrd="0" presId="urn:microsoft.com/office/officeart/2005/8/layout/cycle3"/>
    <dgm:cxn modelId="{E7F62C7C-4901-4168-9E36-D24AC54F44C5}" type="presOf" srcId="{A3DCB5C8-16D2-4FBB-842D-1CC2FFB71BA9}" destId="{9B560F61-5052-46E1-915D-1B5C9F32E633}" srcOrd="0" destOrd="0" presId="urn:microsoft.com/office/officeart/2005/8/layout/cycle3"/>
    <dgm:cxn modelId="{00488393-253B-4EFA-BA36-C301234A1A6E}" srcId="{638EB65C-40D1-4ED7-AB49-0FE2CE1EDD3F}" destId="{28F21434-38C5-41E4-98F1-5906D0D11EFE}" srcOrd="0" destOrd="0" parTransId="{B418B3FC-ACDF-4384-8FB3-2D018D87116A}" sibTransId="{A3DCB5C8-16D2-4FBB-842D-1CC2FFB71BA9}"/>
    <dgm:cxn modelId="{6322DB0E-4B83-4BF7-81E7-D7A33DC115C0}" srcId="{638EB65C-40D1-4ED7-AB49-0FE2CE1EDD3F}" destId="{A6186E81-A64E-418A-8DC3-48BB9EC5D9C3}" srcOrd="4" destOrd="0" parTransId="{BEC3886C-602B-4C13-AFD7-3DABE15416A2}" sibTransId="{B12E8E0C-D77D-45B5-AA9B-FFE08D96B279}"/>
    <dgm:cxn modelId="{191A7430-25FD-45CC-9345-3FCE5F07A0B5}" type="presOf" srcId="{194DF863-55B3-4929-B930-770FC9EE2C9C}" destId="{04232AB6-00E2-4EEE-B6D9-CFE33998B483}" srcOrd="0" destOrd="0" presId="urn:microsoft.com/office/officeart/2005/8/layout/cycle3"/>
    <dgm:cxn modelId="{D6950CE0-9880-42E8-9A5A-3B0CDFA44CC5}" type="presOf" srcId="{1E673E5E-2A7C-4D8A-A4BF-C528172C5294}" destId="{54EED4AD-22DA-457C-8E0D-A5E449659D15}" srcOrd="0" destOrd="0" presId="urn:microsoft.com/office/officeart/2005/8/layout/cycle3"/>
    <dgm:cxn modelId="{BCA212AA-707E-479F-8E14-E72ED4943139}" srcId="{638EB65C-40D1-4ED7-AB49-0FE2CE1EDD3F}" destId="{F3B01E02-9D7B-434E-B78B-818D1EA8998B}" srcOrd="1" destOrd="0" parTransId="{71D1C217-0FBD-4C75-A7DF-7BC2A10B3183}" sibTransId="{1EA18BD7-C555-4545-A173-CDF014232992}"/>
    <dgm:cxn modelId="{69D48409-30C9-4B02-B2CE-7BA25525909D}" srcId="{638EB65C-40D1-4ED7-AB49-0FE2CE1EDD3F}" destId="{194DF863-55B3-4929-B930-770FC9EE2C9C}" srcOrd="2" destOrd="0" parTransId="{1F2BC30F-768C-4A84-82F9-7C7127E1DC29}" sibTransId="{3E3CC0DC-4D8D-49B6-B891-2CB9668F49B0}"/>
    <dgm:cxn modelId="{D7F9216C-2AEF-48C7-A27C-5FCFF8ECC1AC}" type="presOf" srcId="{F3B01E02-9D7B-434E-B78B-818D1EA8998B}" destId="{BC08CB6E-263A-4B04-A6B0-45887A911FAA}" srcOrd="0" destOrd="0" presId="urn:microsoft.com/office/officeart/2005/8/layout/cycle3"/>
    <dgm:cxn modelId="{2B353723-9E4B-48BF-879C-4DFF1DDE2CDF}" type="presOf" srcId="{A6186E81-A64E-418A-8DC3-48BB9EC5D9C3}" destId="{251108BB-7FDD-467E-9DBE-42F410B13059}" srcOrd="0" destOrd="0" presId="urn:microsoft.com/office/officeart/2005/8/layout/cycle3"/>
    <dgm:cxn modelId="{2715D144-C82A-4634-8AD1-C7C8AF54B7DE}" type="presParOf" srcId="{623860B0-F896-498F-BE84-38079E1F866E}" destId="{E7BF2222-E811-4B7F-9E47-F247957F3522}" srcOrd="0" destOrd="0" presId="urn:microsoft.com/office/officeart/2005/8/layout/cycle3"/>
    <dgm:cxn modelId="{D39A25FB-AD57-4F34-953C-E8CD89391F4A}" type="presParOf" srcId="{E7BF2222-E811-4B7F-9E47-F247957F3522}" destId="{BA171D15-72A2-48AE-BECF-ADC489D10AEF}" srcOrd="0" destOrd="0" presId="urn:microsoft.com/office/officeart/2005/8/layout/cycle3"/>
    <dgm:cxn modelId="{1F195AFF-A5DD-4782-BD82-48BAD0F97A2E}" type="presParOf" srcId="{E7BF2222-E811-4B7F-9E47-F247957F3522}" destId="{9B560F61-5052-46E1-915D-1B5C9F32E633}" srcOrd="1" destOrd="0" presId="urn:microsoft.com/office/officeart/2005/8/layout/cycle3"/>
    <dgm:cxn modelId="{A737B3B6-BCDF-4E9A-A663-5C187B086908}" type="presParOf" srcId="{E7BF2222-E811-4B7F-9E47-F247957F3522}" destId="{BC08CB6E-263A-4B04-A6B0-45887A911FAA}" srcOrd="2" destOrd="0" presId="urn:microsoft.com/office/officeart/2005/8/layout/cycle3"/>
    <dgm:cxn modelId="{9AADF861-8394-405F-A631-3FD14B6EFB6D}" type="presParOf" srcId="{E7BF2222-E811-4B7F-9E47-F247957F3522}" destId="{04232AB6-00E2-4EEE-B6D9-CFE33998B483}" srcOrd="3" destOrd="0" presId="urn:microsoft.com/office/officeart/2005/8/layout/cycle3"/>
    <dgm:cxn modelId="{15E0137C-081F-41B6-96DF-56DE71D9D3F2}" type="presParOf" srcId="{E7BF2222-E811-4B7F-9E47-F247957F3522}" destId="{54EED4AD-22DA-457C-8E0D-A5E449659D15}" srcOrd="4" destOrd="0" presId="urn:microsoft.com/office/officeart/2005/8/layout/cycle3"/>
    <dgm:cxn modelId="{57B25007-18D8-4FC6-9DD9-2F88E7F05A16}" type="presParOf" srcId="{E7BF2222-E811-4B7F-9E47-F247957F3522}" destId="{251108BB-7FDD-467E-9DBE-42F410B13059}" srcOrd="5" destOrd="0" presId="urn:microsoft.com/office/officeart/2005/8/layout/cycle3"/>
  </dgm:cxnLst>
  <dgm:bg>
    <a:solidFill>
      <a:schemeClr val="bg2">
        <a:lumMod val="75000"/>
      </a:scheme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A850315-4773-448C-8055-60BE4D7C7002}">
      <dsp:nvSpPr>
        <dsp:cNvPr id="0" name=""/>
        <dsp:cNvSpPr/>
      </dsp:nvSpPr>
      <dsp:spPr>
        <a:xfrm>
          <a:off x="3413299" y="2336611"/>
          <a:ext cx="1633394" cy="1633394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4000" b="1" kern="1200" dirty="0" smtClean="0">
              <a:solidFill>
                <a:srgbClr val="FFFF00"/>
              </a:solidFill>
              <a:latin typeface="Comic Sans MS" pitchFamily="66" charset="0"/>
            </a:rPr>
            <a:t>ŠRT</a:t>
          </a:r>
          <a:endParaRPr lang="sl-SI" sz="4000" b="1" kern="1200" dirty="0">
            <a:solidFill>
              <a:srgbClr val="FFFF00"/>
            </a:solidFill>
            <a:latin typeface="Comic Sans MS" pitchFamily="66" charset="0"/>
          </a:endParaRPr>
        </a:p>
      </dsp:txBody>
      <dsp:txXfrm>
        <a:off x="3413299" y="2336611"/>
        <a:ext cx="1633394" cy="1633394"/>
      </dsp:txXfrm>
    </dsp:sp>
    <dsp:sp modelId="{4F79CCD2-F28F-4606-870D-5EDA1A61B805}">
      <dsp:nvSpPr>
        <dsp:cNvPr id="0" name=""/>
        <dsp:cNvSpPr/>
      </dsp:nvSpPr>
      <dsp:spPr>
        <a:xfrm rot="16166267">
          <a:off x="4124015" y="1882847"/>
          <a:ext cx="192477" cy="55535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2300" kern="1200"/>
        </a:p>
      </dsp:txBody>
      <dsp:txXfrm rot="16166267">
        <a:off x="4124015" y="1882847"/>
        <a:ext cx="192477" cy="555354"/>
      </dsp:txXfrm>
    </dsp:sp>
    <dsp:sp modelId="{0BDBC93B-12C2-454A-BE59-C7D28CDC2BB7}">
      <dsp:nvSpPr>
        <dsp:cNvPr id="0" name=""/>
        <dsp:cNvSpPr/>
      </dsp:nvSpPr>
      <dsp:spPr>
        <a:xfrm>
          <a:off x="2895170" y="-241031"/>
          <a:ext cx="2624766" cy="2214572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600" b="1" kern="1200" dirty="0" smtClean="0">
              <a:solidFill>
                <a:srgbClr val="FFFF00"/>
              </a:solidFill>
              <a:latin typeface="Comic Sans MS" pitchFamily="66" charset="0"/>
            </a:rPr>
            <a:t>IZOBRAŽEVANJE</a:t>
          </a:r>
          <a:endParaRPr lang="sl-SI" sz="1600" b="1" kern="1200" dirty="0">
            <a:solidFill>
              <a:srgbClr val="FFFF00"/>
            </a:solidFill>
            <a:latin typeface="Comic Sans MS" pitchFamily="66" charset="0"/>
          </a:endParaRPr>
        </a:p>
      </dsp:txBody>
      <dsp:txXfrm>
        <a:off x="2895170" y="-241031"/>
        <a:ext cx="2624766" cy="2214572"/>
      </dsp:txXfrm>
    </dsp:sp>
    <dsp:sp modelId="{8FFB09A1-287A-4642-8C7F-3EF0D8BB1B21}">
      <dsp:nvSpPr>
        <dsp:cNvPr id="0" name=""/>
        <dsp:cNvSpPr/>
      </dsp:nvSpPr>
      <dsp:spPr>
        <a:xfrm rot="21579426">
          <a:off x="5188831" y="2868868"/>
          <a:ext cx="342471" cy="55535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shade val="51000"/>
                <a:satMod val="130000"/>
              </a:schemeClr>
            </a:gs>
            <a:gs pos="80000">
              <a:schemeClr val="accent5">
                <a:hueOff val="-3311292"/>
                <a:satOff val="13270"/>
                <a:lumOff val="2876"/>
                <a:alphaOff val="0"/>
                <a:shade val="93000"/>
                <a:satMod val="130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2300" kern="1200"/>
        </a:p>
      </dsp:txBody>
      <dsp:txXfrm rot="21579426">
        <a:off x="5188831" y="2868868"/>
        <a:ext cx="342471" cy="555354"/>
      </dsp:txXfrm>
    </dsp:sp>
    <dsp:sp modelId="{FA8568A3-214B-4C5C-8338-2F5BF92F3AB3}">
      <dsp:nvSpPr>
        <dsp:cNvPr id="0" name=""/>
        <dsp:cNvSpPr/>
      </dsp:nvSpPr>
      <dsp:spPr>
        <a:xfrm>
          <a:off x="5692810" y="2067156"/>
          <a:ext cx="2492625" cy="2139877"/>
        </a:xfrm>
        <a:prstGeom prst="ellipse">
          <a:avLst/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shade val="51000"/>
                <a:satMod val="130000"/>
              </a:schemeClr>
            </a:gs>
            <a:gs pos="80000">
              <a:schemeClr val="accent5">
                <a:hueOff val="-3311292"/>
                <a:satOff val="13270"/>
                <a:lumOff val="2876"/>
                <a:alphaOff val="0"/>
                <a:shade val="93000"/>
                <a:satMod val="130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600" b="1" kern="1200" dirty="0" smtClean="0">
              <a:solidFill>
                <a:srgbClr val="FFFF00"/>
              </a:solidFill>
              <a:latin typeface="Comic Sans MS" pitchFamily="66" charset="0"/>
            </a:rPr>
            <a:t>UVAJANJE POSODOBITVE NA ŠOLI</a:t>
          </a:r>
        </a:p>
      </dsp:txBody>
      <dsp:txXfrm>
        <a:off x="5692810" y="2067156"/>
        <a:ext cx="2492625" cy="2139877"/>
      </dsp:txXfrm>
    </dsp:sp>
    <dsp:sp modelId="{DCE4BF93-F368-4C2D-B85C-F5E7AB3FD692}">
      <dsp:nvSpPr>
        <dsp:cNvPr id="0" name=""/>
        <dsp:cNvSpPr/>
      </dsp:nvSpPr>
      <dsp:spPr>
        <a:xfrm rot="5362947">
          <a:off x="4120675" y="3912806"/>
          <a:ext cx="241000" cy="55535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shade val="51000"/>
                <a:satMod val="130000"/>
              </a:schemeClr>
            </a:gs>
            <a:gs pos="80000">
              <a:schemeClr val="accent5">
                <a:hueOff val="-6622584"/>
                <a:satOff val="26541"/>
                <a:lumOff val="5752"/>
                <a:alphaOff val="0"/>
                <a:shade val="93000"/>
                <a:satMod val="130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2300" kern="1200"/>
        </a:p>
      </dsp:txBody>
      <dsp:txXfrm rot="5362947">
        <a:off x="4120675" y="3912806"/>
        <a:ext cx="241000" cy="555354"/>
      </dsp:txXfrm>
    </dsp:sp>
    <dsp:sp modelId="{CF4A4F73-0B44-44B9-A2B5-2A3E82C37F97}">
      <dsp:nvSpPr>
        <dsp:cNvPr id="0" name=""/>
        <dsp:cNvSpPr/>
      </dsp:nvSpPr>
      <dsp:spPr>
        <a:xfrm>
          <a:off x="3000405" y="4424611"/>
          <a:ext cx="2508485" cy="2031501"/>
        </a:xfrm>
        <a:prstGeom prst="ellipse">
          <a:avLst/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shade val="51000"/>
                <a:satMod val="130000"/>
              </a:schemeClr>
            </a:gs>
            <a:gs pos="80000">
              <a:schemeClr val="accent5">
                <a:hueOff val="-6622584"/>
                <a:satOff val="26541"/>
                <a:lumOff val="5752"/>
                <a:alphaOff val="0"/>
                <a:shade val="93000"/>
                <a:satMod val="130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600" b="1" kern="1200" dirty="0" smtClean="0">
              <a:solidFill>
                <a:srgbClr val="FFFF00"/>
              </a:solidFill>
              <a:latin typeface="Comic Sans MS" pitchFamily="66" charset="0"/>
            </a:rPr>
            <a:t>DELO S KOLEKTIVOM</a:t>
          </a:r>
          <a:endParaRPr lang="sl-SI" sz="1600" b="1" kern="1200" dirty="0">
            <a:solidFill>
              <a:srgbClr val="FFFF00"/>
            </a:solidFill>
            <a:latin typeface="Comic Sans MS" pitchFamily="66" charset="0"/>
          </a:endParaRPr>
        </a:p>
      </dsp:txBody>
      <dsp:txXfrm>
        <a:off x="3000405" y="4424611"/>
        <a:ext cx="2508485" cy="2031501"/>
      </dsp:txXfrm>
    </dsp:sp>
    <dsp:sp modelId="{231BAA9A-5EF2-453B-BCD3-BDAA67D503FA}">
      <dsp:nvSpPr>
        <dsp:cNvPr id="0" name=""/>
        <dsp:cNvSpPr/>
      </dsp:nvSpPr>
      <dsp:spPr>
        <a:xfrm rot="10800000">
          <a:off x="2850075" y="2875631"/>
          <a:ext cx="398011" cy="55535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2300" kern="1200"/>
        </a:p>
      </dsp:txBody>
      <dsp:txXfrm rot="10800000">
        <a:off x="2850075" y="2875631"/>
        <a:ext cx="398011" cy="555354"/>
      </dsp:txXfrm>
    </dsp:sp>
    <dsp:sp modelId="{8B1DE50A-1665-4813-87D7-7C8DEEAFDE48}">
      <dsp:nvSpPr>
        <dsp:cNvPr id="0" name=""/>
        <dsp:cNvSpPr/>
      </dsp:nvSpPr>
      <dsp:spPr>
        <a:xfrm>
          <a:off x="251966" y="2071699"/>
          <a:ext cx="2410367" cy="2163218"/>
        </a:xfrm>
        <a:prstGeom prst="ellipse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600" b="1" kern="1200" dirty="0" smtClean="0">
              <a:solidFill>
                <a:srgbClr val="FFFF00"/>
              </a:solidFill>
              <a:latin typeface="Comic Sans MS" pitchFamily="66" charset="0"/>
            </a:rPr>
            <a:t>SODELOVANJE S KONZORCIJEM</a:t>
          </a:r>
          <a:endParaRPr lang="sl-SI" sz="1600" b="1" kern="1200" dirty="0">
            <a:solidFill>
              <a:srgbClr val="FFFF00"/>
            </a:solidFill>
            <a:latin typeface="Comic Sans MS" pitchFamily="66" charset="0"/>
          </a:endParaRPr>
        </a:p>
      </dsp:txBody>
      <dsp:txXfrm>
        <a:off x="251966" y="2071699"/>
        <a:ext cx="2410367" cy="216321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560F61-5052-46E1-915D-1B5C9F32E633}">
      <dsp:nvSpPr>
        <dsp:cNvPr id="0" name=""/>
        <dsp:cNvSpPr/>
      </dsp:nvSpPr>
      <dsp:spPr>
        <a:xfrm>
          <a:off x="1165199" y="-36718"/>
          <a:ext cx="6027846" cy="6027846"/>
        </a:xfrm>
        <a:prstGeom prst="circularArrow">
          <a:avLst>
            <a:gd name="adj1" fmla="val 5544"/>
            <a:gd name="adj2" fmla="val 330680"/>
            <a:gd name="adj3" fmla="val 13764582"/>
            <a:gd name="adj4" fmla="val 17392871"/>
            <a:gd name="adj5" fmla="val 5757"/>
          </a:avLst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171D15-72A2-48AE-BECF-ADC489D10AEF}">
      <dsp:nvSpPr>
        <dsp:cNvPr id="0" name=""/>
        <dsp:cNvSpPr/>
      </dsp:nvSpPr>
      <dsp:spPr>
        <a:xfrm>
          <a:off x="2760914" y="1962"/>
          <a:ext cx="2836416" cy="1418208"/>
        </a:xfrm>
        <a:prstGeom prst="round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5400" kern="1200" dirty="0" smtClean="0">
              <a:solidFill>
                <a:srgbClr val="FFFF00"/>
              </a:solidFill>
              <a:latin typeface="Comic Sans MS" pitchFamily="66" charset="0"/>
            </a:rPr>
            <a:t>ŠRT</a:t>
          </a:r>
          <a:endParaRPr lang="sl-SI" sz="5400" kern="1200" dirty="0">
            <a:solidFill>
              <a:srgbClr val="FFFF00"/>
            </a:solidFill>
            <a:latin typeface="Comic Sans MS" pitchFamily="66" charset="0"/>
          </a:endParaRPr>
        </a:p>
      </dsp:txBody>
      <dsp:txXfrm>
        <a:off x="2760914" y="1962"/>
        <a:ext cx="2836416" cy="1418208"/>
      </dsp:txXfrm>
    </dsp:sp>
    <dsp:sp modelId="{BC08CB6E-263A-4B04-A6B0-45887A911FAA}">
      <dsp:nvSpPr>
        <dsp:cNvPr id="0" name=""/>
        <dsp:cNvSpPr/>
      </dsp:nvSpPr>
      <dsp:spPr>
        <a:xfrm>
          <a:off x="4857784" y="4000523"/>
          <a:ext cx="2836416" cy="1418208"/>
        </a:xfrm>
        <a:prstGeom prst="round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b="1" kern="1200" dirty="0" smtClean="0">
              <a:solidFill>
                <a:srgbClr val="FFFF00"/>
              </a:solidFill>
              <a:latin typeface="Comic Sans MS" pitchFamily="66" charset="0"/>
            </a:rPr>
            <a:t>PT - EVALVACIJA</a:t>
          </a:r>
          <a:endParaRPr lang="sl-SI" sz="2000" b="1" kern="1200" dirty="0">
            <a:solidFill>
              <a:srgbClr val="FFFF00"/>
            </a:solidFill>
            <a:latin typeface="Comic Sans MS" pitchFamily="66" charset="0"/>
          </a:endParaRPr>
        </a:p>
      </dsp:txBody>
      <dsp:txXfrm>
        <a:off x="4857784" y="4000523"/>
        <a:ext cx="2836416" cy="1418208"/>
      </dsp:txXfrm>
    </dsp:sp>
    <dsp:sp modelId="{04232AB6-00E2-4EEE-B6D9-CFE33998B483}">
      <dsp:nvSpPr>
        <dsp:cNvPr id="0" name=""/>
        <dsp:cNvSpPr/>
      </dsp:nvSpPr>
      <dsp:spPr>
        <a:xfrm>
          <a:off x="5357852" y="1785947"/>
          <a:ext cx="2836416" cy="1418208"/>
        </a:xfrm>
        <a:prstGeom prst="round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b="1" kern="1200" dirty="0" smtClean="0">
              <a:solidFill>
                <a:srgbClr val="FFFF00"/>
              </a:solidFill>
              <a:latin typeface="Comic Sans MS" pitchFamily="66" charset="0"/>
            </a:rPr>
            <a:t>PT – PROJEKT     2. LETNIK</a:t>
          </a:r>
          <a:endParaRPr lang="sl-SI" sz="2000" b="1" kern="1200" dirty="0">
            <a:solidFill>
              <a:srgbClr val="FFFF00"/>
            </a:solidFill>
            <a:latin typeface="Comic Sans MS" pitchFamily="66" charset="0"/>
          </a:endParaRPr>
        </a:p>
      </dsp:txBody>
      <dsp:txXfrm>
        <a:off x="5357852" y="1785947"/>
        <a:ext cx="2836416" cy="1418208"/>
      </dsp:txXfrm>
    </dsp:sp>
    <dsp:sp modelId="{54EED4AD-22DA-457C-8E0D-A5E449659D15}">
      <dsp:nvSpPr>
        <dsp:cNvPr id="0" name=""/>
        <dsp:cNvSpPr/>
      </dsp:nvSpPr>
      <dsp:spPr>
        <a:xfrm>
          <a:off x="500055" y="1785954"/>
          <a:ext cx="2836416" cy="1418208"/>
        </a:xfrm>
        <a:prstGeom prst="round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b="1" kern="1200" dirty="0" smtClean="0">
              <a:solidFill>
                <a:srgbClr val="FFFF00"/>
              </a:solidFill>
              <a:latin typeface="Comic Sans MS" pitchFamily="66" charset="0"/>
            </a:rPr>
            <a:t>PT – PROJEKT     1. LETNIK</a:t>
          </a:r>
          <a:endParaRPr lang="sl-SI" sz="2000" b="1" kern="1200" dirty="0">
            <a:solidFill>
              <a:srgbClr val="FFFF00"/>
            </a:solidFill>
            <a:latin typeface="Comic Sans MS" pitchFamily="66" charset="0"/>
          </a:endParaRPr>
        </a:p>
      </dsp:txBody>
      <dsp:txXfrm>
        <a:off x="500055" y="1785954"/>
        <a:ext cx="2836416" cy="1418208"/>
      </dsp:txXfrm>
    </dsp:sp>
    <dsp:sp modelId="{251108BB-7FDD-467E-9DBE-42F410B13059}">
      <dsp:nvSpPr>
        <dsp:cNvPr id="0" name=""/>
        <dsp:cNvSpPr/>
      </dsp:nvSpPr>
      <dsp:spPr>
        <a:xfrm>
          <a:off x="857261" y="4071963"/>
          <a:ext cx="2836416" cy="1418208"/>
        </a:xfrm>
        <a:prstGeom prst="round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600" b="1" kern="1200" dirty="0" smtClean="0">
              <a:solidFill>
                <a:srgbClr val="FFFF00"/>
              </a:solidFill>
              <a:latin typeface="Comic Sans MS" pitchFamily="66" charset="0"/>
            </a:rPr>
            <a:t>PT – MEDPREDMETNO POVEZOVANJE</a:t>
          </a:r>
          <a:endParaRPr lang="sl-SI" sz="1600" b="1" kern="1200" dirty="0">
            <a:solidFill>
              <a:srgbClr val="FFFF00"/>
            </a:solidFill>
            <a:latin typeface="Comic Sans MS" pitchFamily="66" charset="0"/>
          </a:endParaRPr>
        </a:p>
      </dsp:txBody>
      <dsp:txXfrm>
        <a:off x="857261" y="4071963"/>
        <a:ext cx="2836416" cy="14182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F0678D-8663-4E9F-A54C-B116F6BE382B}" type="datetimeFigureOut">
              <a:rPr lang="sl-SI" smtClean="0"/>
              <a:pPr/>
              <a:t>17.11.2010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71218F-2463-4C8B-B6C4-5C0BB359BD25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93F89-A3CB-46B0-BB45-F38D15406F2C}" type="datetimeFigureOut">
              <a:rPr lang="sl-SI" smtClean="0"/>
              <a:pPr/>
              <a:t>17.11.2010</a:t>
            </a:fld>
            <a:endParaRPr lang="sl-SI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255E-465B-4D41-8EBC-5541E4DE94D7}" type="slidenum">
              <a:rPr lang="sl-SI" smtClean="0"/>
              <a:pPr/>
              <a:t>‹#›</a:t>
            </a:fld>
            <a:endParaRPr lang="sl-SI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93F89-A3CB-46B0-BB45-F38D15406F2C}" type="datetimeFigureOut">
              <a:rPr lang="sl-SI" smtClean="0"/>
              <a:pPr/>
              <a:t>17.11.2010</a:t>
            </a:fld>
            <a:endParaRPr lang="sl-SI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255E-465B-4D41-8EBC-5541E4DE94D7}" type="slidenum">
              <a:rPr lang="sl-SI" smtClean="0"/>
              <a:pPr/>
              <a:t>‹#›</a:t>
            </a:fld>
            <a:endParaRPr lang="sl-SI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93F89-A3CB-46B0-BB45-F38D15406F2C}" type="datetimeFigureOut">
              <a:rPr lang="sl-SI" smtClean="0"/>
              <a:pPr/>
              <a:t>17.11.2010</a:t>
            </a:fld>
            <a:endParaRPr lang="sl-SI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255E-465B-4D41-8EBC-5541E4DE94D7}" type="slidenum">
              <a:rPr lang="sl-SI" smtClean="0"/>
              <a:pPr/>
              <a:t>‹#›</a:t>
            </a:fld>
            <a:endParaRPr lang="sl-SI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93F89-A3CB-46B0-BB45-F38D15406F2C}" type="datetimeFigureOut">
              <a:rPr lang="sl-SI" smtClean="0"/>
              <a:pPr/>
              <a:t>17.11.2010</a:t>
            </a:fld>
            <a:endParaRPr lang="sl-SI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255E-465B-4D41-8EBC-5541E4DE94D7}" type="slidenum">
              <a:rPr lang="sl-SI" smtClean="0"/>
              <a:pPr/>
              <a:t>‹#›</a:t>
            </a:fld>
            <a:endParaRPr lang="sl-SI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93F89-A3CB-46B0-BB45-F38D15406F2C}" type="datetimeFigureOut">
              <a:rPr lang="sl-SI" smtClean="0"/>
              <a:pPr/>
              <a:t>17.11.2010</a:t>
            </a:fld>
            <a:endParaRPr lang="sl-SI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255E-465B-4D41-8EBC-5541E4DE94D7}" type="slidenum">
              <a:rPr lang="sl-SI" smtClean="0"/>
              <a:pPr/>
              <a:t>‹#›</a:t>
            </a:fld>
            <a:endParaRPr lang="sl-SI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93F89-A3CB-46B0-BB45-F38D15406F2C}" type="datetimeFigureOut">
              <a:rPr lang="sl-SI" smtClean="0"/>
              <a:pPr/>
              <a:t>17.11.2010</a:t>
            </a:fld>
            <a:endParaRPr lang="sl-SI" dirty="0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255E-465B-4D41-8EBC-5541E4DE94D7}" type="slidenum">
              <a:rPr lang="sl-SI" smtClean="0"/>
              <a:pPr/>
              <a:t>‹#›</a:t>
            </a:fld>
            <a:endParaRPr lang="sl-SI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93F89-A3CB-46B0-BB45-F38D15406F2C}" type="datetimeFigureOut">
              <a:rPr lang="sl-SI" smtClean="0"/>
              <a:pPr/>
              <a:t>17.11.2010</a:t>
            </a:fld>
            <a:endParaRPr lang="sl-SI" dirty="0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255E-465B-4D41-8EBC-5541E4DE94D7}" type="slidenum">
              <a:rPr lang="sl-SI" smtClean="0"/>
              <a:pPr/>
              <a:t>‹#›</a:t>
            </a:fld>
            <a:endParaRPr lang="sl-SI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93F89-A3CB-46B0-BB45-F38D15406F2C}" type="datetimeFigureOut">
              <a:rPr lang="sl-SI" smtClean="0"/>
              <a:pPr/>
              <a:t>17.11.2010</a:t>
            </a:fld>
            <a:endParaRPr lang="sl-SI" dirty="0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255E-465B-4D41-8EBC-5541E4DE94D7}" type="slidenum">
              <a:rPr lang="sl-SI" smtClean="0"/>
              <a:pPr/>
              <a:t>‹#›</a:t>
            </a:fld>
            <a:endParaRPr lang="sl-SI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93F89-A3CB-46B0-BB45-F38D15406F2C}" type="datetimeFigureOut">
              <a:rPr lang="sl-SI" smtClean="0"/>
              <a:pPr/>
              <a:t>17.11.2010</a:t>
            </a:fld>
            <a:endParaRPr lang="sl-SI" dirty="0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255E-465B-4D41-8EBC-5541E4DE94D7}" type="slidenum">
              <a:rPr lang="sl-SI" smtClean="0"/>
              <a:pPr/>
              <a:t>‹#›</a:t>
            </a:fld>
            <a:endParaRPr lang="sl-SI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93F89-A3CB-46B0-BB45-F38D15406F2C}" type="datetimeFigureOut">
              <a:rPr lang="sl-SI" smtClean="0"/>
              <a:pPr/>
              <a:t>17.11.2010</a:t>
            </a:fld>
            <a:endParaRPr lang="sl-SI" dirty="0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255E-465B-4D41-8EBC-5541E4DE94D7}" type="slidenum">
              <a:rPr lang="sl-SI" smtClean="0"/>
              <a:pPr/>
              <a:t>‹#›</a:t>
            </a:fld>
            <a:endParaRPr lang="sl-SI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93F89-A3CB-46B0-BB45-F38D15406F2C}" type="datetimeFigureOut">
              <a:rPr lang="sl-SI" smtClean="0"/>
              <a:pPr/>
              <a:t>17.11.2010</a:t>
            </a:fld>
            <a:endParaRPr lang="sl-SI" dirty="0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255E-465B-4D41-8EBC-5541E4DE94D7}" type="slidenum">
              <a:rPr lang="sl-SI" smtClean="0"/>
              <a:pPr/>
              <a:t>‹#›</a:t>
            </a:fld>
            <a:endParaRPr lang="sl-SI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2">
                <a:lumMod val="50000"/>
              </a:schemeClr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93F89-A3CB-46B0-BB45-F38D15406F2C}" type="datetimeFigureOut">
              <a:rPr lang="sl-SI" smtClean="0"/>
              <a:pPr/>
              <a:t>17.11.2010</a:t>
            </a:fld>
            <a:endParaRPr lang="sl-SI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 dirty="0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E255E-465B-4D41-8EBC-5541E4DE94D7}" type="slidenum">
              <a:rPr lang="sl-SI" smtClean="0"/>
              <a:pPr/>
              <a:t>‹#›</a:t>
            </a:fld>
            <a:endParaRPr lang="sl-SI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go2.wordpress.com/?id=725X1342&amp;site=docwhisperer.wordpress.com&amp;url=http://docwhisperer.files.wordpress.com/2007/08/happiness.jpg&amp;sref=http://docwhisperer.wordpress.com/2007/08/11/positive-psychology-the-science-of-happiness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628775"/>
            <a:ext cx="9144000" cy="649288"/>
          </a:xfrm>
        </p:spPr>
        <p:txBody>
          <a:bodyPr/>
          <a:lstStyle/>
          <a:p>
            <a:r>
              <a:rPr lang="sl-SI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Predstavitev organiziranosti procesa posodobitve gimnazijskega progama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4581525"/>
            <a:ext cx="6400800" cy="360363"/>
          </a:xfrm>
        </p:spPr>
        <p:txBody>
          <a:bodyPr/>
          <a:lstStyle/>
          <a:p>
            <a:pPr algn="r"/>
            <a:r>
              <a:rPr lang="sl-SI" sz="1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Gimnazija Celje – </a:t>
            </a:r>
            <a:r>
              <a:rPr lang="sl-SI" sz="1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Center, </a:t>
            </a:r>
            <a:r>
              <a:rPr lang="sl-SI" sz="1400" b="1" dirty="0" smtClean="0">
                <a:solidFill>
                  <a:srgbClr val="FFFF00"/>
                </a:solidFill>
                <a:latin typeface="Comic Sans MS" pitchFamily="66" charset="0"/>
              </a:rPr>
              <a:t>Irena Planinšek</a:t>
            </a:r>
          </a:p>
          <a:p>
            <a:pPr algn="r"/>
            <a:endParaRPr lang="sl-SI" sz="14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endParaRPr lang="sl-SI" sz="14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 eaLnBrk="1" hangingPunct="1"/>
            <a:endParaRPr lang="en-US" sz="1400" dirty="0" smtClean="0">
              <a:solidFill>
                <a:schemeClr val="bg1"/>
              </a:solidFill>
            </a:endParaRPr>
          </a:p>
        </p:txBody>
      </p:sp>
      <p:sp>
        <p:nvSpPr>
          <p:cNvPr id="3076" name="Text Box 13"/>
          <p:cNvSpPr txBox="1">
            <a:spLocks noChangeArrowheads="1"/>
          </p:cNvSpPr>
          <p:nvPr/>
        </p:nvSpPr>
        <p:spPr bwMode="auto">
          <a:xfrm>
            <a:off x="0" y="6165850"/>
            <a:ext cx="9037638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l-SI" sz="1100" b="1">
                <a:solidFill>
                  <a:schemeClr val="bg1"/>
                </a:solidFill>
              </a:rPr>
              <a:t>Operacijo delno financira Evropska unija iz Evropskega socialnega sklada ter Ministrstvo za šolstvo in šport. Operacija se izvaja v okviru Operativnega programa razvoja človeških virov v obdobju 2007-2013, razvojne prioritete: Razvoj človeških virov in vseživljenjsko učenje; prednostne usmeritve: Izboljšanje kakovosti in učinkovitosti sistemov izobraževanja in usposabljanja.</a:t>
            </a:r>
          </a:p>
        </p:txBody>
      </p:sp>
      <p:pic>
        <p:nvPicPr>
          <p:cNvPr id="3077" name="Picture 17" descr="LOGOTIP-ESS-SLO-C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25" y="571500"/>
            <a:ext cx="309562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18" descr="logotip_zrss_bel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50" y="428625"/>
            <a:ext cx="815975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Slika 9" descr="logo_MSS_cb_manjsi__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0313" y="571500"/>
            <a:ext cx="34639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0" descr="https://ssl.arnes.si/pcgi/user?name=sspiplan;command=mail;submit=Vstopi;username=sspiplan;pwdhash=eee97a32ff694f99ae06e6d24e931124b3bba74611ff41dc44f7c1348408ce0911e70a1dea1394ee95c429f77a3af74ae7685e8b443bef6aeca1f05605ae61eab4e7b6d644221dd10ea35f7a2707d98e17a3c425d488fcbcc87b7028c09cf19171d793bbe798d89dadb14d83968c71ed4a0c11887f92e31faeda611a3d74485b55eb8169edbe3b381334269cc1cb339e4dc5ecd23e4707142898eb4bf4b5a80b28bf67f47f4ca668acecb8fbc25295d9fe35b27effcc03ea641a765f660ccd0b31c8ff2d13adc969a82e431d50bedd3617aa5a5c2499bd1976ab39bd1c8743927b58fea3beeb5e1eb87aa5b3af4467a7af2becd3797b8169f98376a;auth=69abd6808fec52fc7908d292aa68197e;oldpasswd=;newpasswd=;againnewpasswd=;subcmd=attachement;folder=INBOX;sid=1271424463;body=;to=;cc=;bcc=;subject=;uploaded_file=;foldername=;fw_email=;fw_gsm=;folderold=;folderpath=;wl_cmd=;bl_cmd=;wl_add_email=;wl_del_email=;bl_add_email=;bl_del_email=;msgs_per_page=20;first_msg=2;page=0;last_msg=2;msg_id=2;rfc822=;part_id=.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3068960"/>
            <a:ext cx="2143140" cy="1640846"/>
          </a:xfrm>
          <a:prstGeom prst="rect">
            <a:avLst/>
          </a:prstGeom>
          <a:noFill/>
        </p:spPr>
      </p:pic>
      <p:pic>
        <p:nvPicPr>
          <p:cNvPr id="9" name="Slika 7" descr="P6050019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491880" y="2348880"/>
            <a:ext cx="2714612" cy="2035959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solidFill>
              <a:srgbClr val="000066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357158" y="357166"/>
          <a:ext cx="8501122" cy="6215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http://safetyconcepts.com.au/wp-content/uploads/2009/01/dealing-with-fatigue-in-the-workpla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857232"/>
            <a:ext cx="7536456" cy="5000660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7" y="332655"/>
            <a:ext cx="8448938" cy="633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PoljeZBesedilom 4"/>
          <p:cNvSpPr txBox="1"/>
          <p:nvPr/>
        </p:nvSpPr>
        <p:spPr>
          <a:xfrm>
            <a:off x="827584" y="548680"/>
            <a:ext cx="779296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dirty="0" smtClean="0"/>
              <a:t>.   preobremenjenost, preutrujenost</a:t>
            </a:r>
          </a:p>
          <a:p>
            <a:r>
              <a:rPr lang="sl-SI" sz="2800" dirty="0" smtClean="0"/>
              <a:t>.   neučinkovit pretok informacij</a:t>
            </a:r>
          </a:p>
          <a:p>
            <a:r>
              <a:rPr lang="sl-SI" sz="2800" dirty="0" smtClean="0"/>
              <a:t>.   slabše vključevanje učiteljev v proces posodobitve</a:t>
            </a:r>
            <a:endParaRPr lang="sl-SI" sz="2800" dirty="0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 10"/>
          <p:cNvGraphicFramePr/>
          <p:nvPr/>
        </p:nvGraphicFramePr>
        <p:xfrm>
          <a:off x="357158" y="285728"/>
          <a:ext cx="8358246" cy="6072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214282" y="285728"/>
            <a:ext cx="871543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VLOGA ŠRT</a:t>
            </a:r>
          </a:p>
          <a:p>
            <a:pPr algn="ctr"/>
            <a:endParaRPr lang="sl-SI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r>
              <a:rPr lang="sl-SI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NA ŠOLI</a:t>
            </a:r>
          </a:p>
          <a:p>
            <a:endParaRPr lang="sl-SI" sz="1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sl-SI" b="1" dirty="0" smtClean="0">
                <a:solidFill>
                  <a:srgbClr val="FFFF00"/>
                </a:solidFill>
                <a:latin typeface="Comic Sans MS" pitchFamily="66" charset="0"/>
              </a:rPr>
              <a:t>   </a:t>
            </a:r>
            <a:r>
              <a:rPr lang="sl-SI" sz="2000" b="1" dirty="0" smtClean="0">
                <a:solidFill>
                  <a:srgbClr val="FFFF00"/>
                </a:solidFill>
                <a:latin typeface="Comic Sans MS" pitchFamily="66" charset="0"/>
              </a:rPr>
              <a:t>KOMUNIKACIJA MED VODSTVOM ŠOLE,ŠRT IN PT</a:t>
            </a:r>
          </a:p>
          <a:p>
            <a:endParaRPr lang="sl-SI" b="1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sl-SI" b="1" dirty="0" smtClean="0">
                <a:solidFill>
                  <a:srgbClr val="FFFF00"/>
                </a:solidFill>
                <a:latin typeface="Comic Sans MS" pitchFamily="66" charset="0"/>
              </a:rPr>
              <a:t>   </a:t>
            </a:r>
            <a:r>
              <a:rPr lang="sl-SI" sz="2000" b="1" dirty="0" smtClean="0">
                <a:solidFill>
                  <a:srgbClr val="FFFF00"/>
                </a:solidFill>
                <a:latin typeface="Comic Sans MS" pitchFamily="66" charset="0"/>
              </a:rPr>
              <a:t>USKLAJEVANJE DELA PT, POUKA IN OSTALIH DEJAVNOSTI</a:t>
            </a:r>
          </a:p>
          <a:p>
            <a:endParaRPr lang="sl-SI" b="1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sl-SI" b="1" dirty="0" smtClean="0">
                <a:solidFill>
                  <a:srgbClr val="FFFF00"/>
                </a:solidFill>
                <a:latin typeface="Comic Sans MS" pitchFamily="66" charset="0"/>
              </a:rPr>
              <a:t>   </a:t>
            </a:r>
            <a:r>
              <a:rPr lang="sl-SI" sz="2000" b="1" dirty="0" smtClean="0">
                <a:solidFill>
                  <a:srgbClr val="FFFF00"/>
                </a:solidFill>
                <a:latin typeface="Comic Sans MS" pitchFamily="66" charset="0"/>
              </a:rPr>
              <a:t>IZVAJANJE DELAVNIC</a:t>
            </a:r>
          </a:p>
          <a:p>
            <a:pPr>
              <a:buFontTx/>
              <a:buChar char="-"/>
            </a:pPr>
            <a:endParaRPr lang="sl-SI" sz="2000" b="1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sl-SI" sz="2000" b="1" dirty="0" smtClean="0">
                <a:solidFill>
                  <a:srgbClr val="FFFF00"/>
                </a:solidFill>
                <a:latin typeface="Comic Sans MS" pitchFamily="66" charset="0"/>
              </a:rPr>
              <a:t>   NAČRTOVANJE</a:t>
            </a:r>
          </a:p>
          <a:p>
            <a:endParaRPr lang="sl-SI" b="1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endParaRPr lang="sl-SI" b="1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r>
              <a:rPr lang="sl-SI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IZVEN ŠOLE</a:t>
            </a:r>
          </a:p>
          <a:p>
            <a:endParaRPr lang="sl-SI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sl-SI" b="1" dirty="0" smtClean="0">
                <a:solidFill>
                  <a:srgbClr val="FFFF00"/>
                </a:solidFill>
                <a:latin typeface="Comic Sans MS" pitchFamily="66" charset="0"/>
              </a:rPr>
              <a:t>     IZOBRAŽEVANJE</a:t>
            </a:r>
          </a:p>
          <a:p>
            <a:pPr>
              <a:buFontTx/>
              <a:buChar char="-"/>
            </a:pPr>
            <a:endParaRPr lang="sl-SI" b="1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r>
              <a:rPr lang="sl-SI" b="1" dirty="0" smtClean="0">
                <a:solidFill>
                  <a:srgbClr val="FFFF00"/>
                </a:solidFill>
                <a:latin typeface="Comic Sans MS" pitchFamily="66" charset="0"/>
              </a:rPr>
              <a:t>-    SODELOVANJE S KONZORCIJEMA</a:t>
            </a:r>
            <a:endParaRPr lang="sl-SI" b="1" dirty="0" smtClean="0"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appiness">
            <a:hlinkClick r:id="rId2" tooltip="Happiness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214290"/>
            <a:ext cx="3071834" cy="2624300"/>
          </a:xfrm>
          <a:prstGeom prst="rect">
            <a:avLst/>
          </a:prstGeom>
          <a:noFill/>
        </p:spPr>
      </p:pic>
      <p:sp>
        <p:nvSpPr>
          <p:cNvPr id="4" name="PoljeZBesedilom 3"/>
          <p:cNvSpPr txBox="1"/>
          <p:nvPr/>
        </p:nvSpPr>
        <p:spPr>
          <a:xfrm>
            <a:off x="285720" y="3286124"/>
            <a:ext cx="885828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VLOGA PROJEKTNIH TIMOV</a:t>
            </a:r>
            <a:endParaRPr lang="sl-SI" sz="40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endParaRPr lang="sl-SI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sl-SI" sz="2000" b="1" dirty="0" smtClean="0">
                <a:solidFill>
                  <a:srgbClr val="FFFF00"/>
                </a:solidFill>
                <a:latin typeface="Comic Sans MS" pitchFamily="66" charset="0"/>
              </a:rPr>
              <a:t>  ORGANIZACIJA IN IZVEDBA POSODOBITVENIH DEJAVNOSTI</a:t>
            </a:r>
          </a:p>
          <a:p>
            <a:endParaRPr lang="sl-SI" b="1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sl-SI" b="1" dirty="0" smtClean="0">
                <a:solidFill>
                  <a:srgbClr val="FFFF00"/>
                </a:solidFill>
                <a:latin typeface="Comic Sans MS" pitchFamily="66" charset="0"/>
              </a:rPr>
              <a:t>   </a:t>
            </a:r>
            <a:r>
              <a:rPr lang="sl-SI" sz="2000" b="1" dirty="0" smtClean="0">
                <a:solidFill>
                  <a:srgbClr val="FFFF00"/>
                </a:solidFill>
                <a:latin typeface="Comic Sans MS" pitchFamily="66" charset="0"/>
              </a:rPr>
              <a:t>IZOBRAŽEVALNJE</a:t>
            </a:r>
          </a:p>
          <a:p>
            <a:endParaRPr lang="sl-SI" sz="2000" b="1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r>
              <a:rPr lang="sl-SI" sz="2000" b="1" dirty="0" smtClean="0">
                <a:solidFill>
                  <a:srgbClr val="FFFF00"/>
                </a:solidFill>
                <a:latin typeface="Comic Sans MS" pitchFamily="66" charset="0"/>
              </a:rPr>
              <a:t>-  POVEZOVANJE</a:t>
            </a:r>
            <a:r>
              <a:rPr lang="sl-SI" b="1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endParaRPr lang="sl-SI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thaumaturgus.org/sundance/wp-content/uploads/2009/04/creativity3371200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357166"/>
            <a:ext cx="3000396" cy="2248540"/>
          </a:xfrm>
          <a:prstGeom prst="rect">
            <a:avLst/>
          </a:prstGeom>
          <a:noFill/>
        </p:spPr>
      </p:pic>
      <p:sp>
        <p:nvSpPr>
          <p:cNvPr id="5" name="PoljeZBesedilom 4"/>
          <p:cNvSpPr txBox="1"/>
          <p:nvPr/>
        </p:nvSpPr>
        <p:spPr>
          <a:xfrm>
            <a:off x="201711" y="2643182"/>
            <a:ext cx="8942289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PREDNOSTI NOVE ORGANIZIRANOSTI</a:t>
            </a:r>
          </a:p>
          <a:p>
            <a:endParaRPr lang="sl-SI" sz="24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r>
              <a:rPr lang="sl-SI" sz="2000" b="1" dirty="0" smtClean="0">
                <a:solidFill>
                  <a:srgbClr val="FFFF00"/>
                </a:solidFill>
                <a:latin typeface="Comic Sans MS" pitchFamily="66" charset="0"/>
              </a:rPr>
              <a:t>VKLJUČEVANJE VEČJEGA ŠTEVILA UČITELJEV</a:t>
            </a:r>
          </a:p>
          <a:p>
            <a:endParaRPr lang="sl-SI" sz="2000" b="1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r>
              <a:rPr lang="sl-SI" sz="2000" b="1" dirty="0" smtClean="0">
                <a:solidFill>
                  <a:srgbClr val="FFFF00"/>
                </a:solidFill>
                <a:latin typeface="Comic Sans MS" pitchFamily="66" charset="0"/>
              </a:rPr>
              <a:t>BOLJŠA POVEZANOST  </a:t>
            </a:r>
          </a:p>
          <a:p>
            <a:endParaRPr lang="sl-SI" sz="2000" b="1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r>
              <a:rPr lang="sl-SI" sz="2000" b="1" dirty="0" smtClean="0">
                <a:solidFill>
                  <a:srgbClr val="FFFF00"/>
                </a:solidFill>
                <a:latin typeface="Comic Sans MS" pitchFamily="66" charset="0"/>
              </a:rPr>
              <a:t>UČINKOVITEJŠI  PRETOK  INFORMACIJ</a:t>
            </a:r>
          </a:p>
          <a:p>
            <a:endParaRPr lang="sl-SI" sz="2000" b="1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r>
              <a:rPr lang="sl-SI" sz="2000" b="1" dirty="0" smtClean="0">
                <a:solidFill>
                  <a:srgbClr val="FFFF00"/>
                </a:solidFill>
                <a:latin typeface="Comic Sans MS" pitchFamily="66" charset="0"/>
              </a:rPr>
              <a:t>LAŽJA DOSTOPNOST INFORMACIJ</a:t>
            </a:r>
          </a:p>
          <a:p>
            <a:endParaRPr lang="sl-SI" sz="2000" b="1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r>
              <a:rPr lang="sl-SI" sz="2000" b="1" dirty="0" smtClean="0">
                <a:solidFill>
                  <a:srgbClr val="FFFF00"/>
                </a:solidFill>
                <a:latin typeface="Comic Sans MS" pitchFamily="66" charset="0"/>
              </a:rPr>
              <a:t>KVALITETNEJŠA ORGANIZACIJA IN IZVEDBA</a:t>
            </a:r>
            <a:endParaRPr lang="sl-SI" sz="20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</TotalTime>
  <Words>177</Words>
  <Application>Microsoft Office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Officeova tema</vt:lpstr>
      <vt:lpstr>Predstavitev organiziranosti procesa posodobitve gimnazijskega progama</vt:lpstr>
      <vt:lpstr>Slide 2</vt:lpstr>
      <vt:lpstr>Slide 3</vt:lpstr>
      <vt:lpstr>Slide 4</vt:lpstr>
      <vt:lpstr>Slide 5</vt:lpstr>
      <vt:lpstr>Slide 6</vt:lpstr>
      <vt:lpstr>Slide 7</vt:lpstr>
    </vt:vector>
  </TitlesOfParts>
  <Company>GCC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ŠRT</dc:title>
  <dc:creator>Irena Planinšek</dc:creator>
  <cp:lastModifiedBy>Elena Kecman</cp:lastModifiedBy>
  <cp:revision>74</cp:revision>
  <dcterms:created xsi:type="dcterms:W3CDTF">2010-04-14T19:38:54Z</dcterms:created>
  <dcterms:modified xsi:type="dcterms:W3CDTF">2010-11-17T11:39:57Z</dcterms:modified>
</cp:coreProperties>
</file>